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gette Peterson" initials="BP" lastIdx="10" clrIdx="0">
    <p:extLst>
      <p:ext uri="{19B8F6BF-5375-455C-9EA6-DF929625EA0E}">
        <p15:presenceInfo xmlns:p15="http://schemas.microsoft.com/office/powerpoint/2012/main" userId="S::brigette@idpk.onmicrosoft.com::2181a561-b977-4e38-bee9-43873654b4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042E5D"/>
    <a:srgbClr val="E9004C"/>
    <a:srgbClr val="38BCD9"/>
    <a:srgbClr val="E95521"/>
    <a:srgbClr val="F2AA19"/>
    <a:srgbClr val="889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93408"/>
  </p:normalViewPr>
  <p:slideViewPr>
    <p:cSldViewPr snapToGrid="0" snapToObjects="1">
      <p:cViewPr varScale="1">
        <p:scale>
          <a:sx n="100" d="100"/>
          <a:sy n="100" d="100"/>
        </p:scale>
        <p:origin x="1248" y="160"/>
      </p:cViewPr>
      <p:guideLst>
        <p:guide orient="horz" pos="18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6891-4916-DB49-ABFB-2B6AF2A959C8}" type="datetimeFigureOut">
              <a:rPr lang="en-US" smtClean="0"/>
              <a:t>8/2/23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79F98-09E6-C447-9ACF-27082161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1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5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8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F98-09E6-C447-9ACF-27082161BC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2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4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5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2C88-8867-DC4A-9053-D11D592CF91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1BCB-407D-B64E-9C95-0DE81CB2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9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emf"/><Relationship Id="rId7" Type="http://schemas.openxmlformats.org/officeDocument/2006/relationships/image" Target="../media/image2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5.png"/><Relationship Id="rId4" Type="http://schemas.openxmlformats.org/officeDocument/2006/relationships/image" Target="../media/image20.emf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2192000" cy="70007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3711" y="581012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[SCHOOL NAME]</a:t>
            </a:r>
          </a:p>
          <a:p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[Date]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17022" y="5810124"/>
            <a:ext cx="2944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COORDINATOR: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[Coordinator Name]</a:t>
            </a:r>
          </a:p>
        </p:txBody>
      </p:sp>
      <p:pic>
        <p:nvPicPr>
          <p:cNvPr id="4" name="Picture 3" descr="Box Tops for Education&#10;">
            <a:extLst>
              <a:ext uri="{FF2B5EF4-FFF2-40B4-BE49-F238E27FC236}">
                <a16:creationId xmlns:a16="http://schemas.microsoft.com/office/drawing/2014/main" id="{2A0796A5-7F59-3307-159B-9F39DF022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011" y="827747"/>
            <a:ext cx="4769095" cy="43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</p:spPr>
      </p:pic>
      <p:pic>
        <p:nvPicPr>
          <p:cNvPr id="6" name="Picture 5" descr="About Box Tops for Educ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273" y="501495"/>
            <a:ext cx="9767390" cy="4353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261891" y="5525508"/>
            <a:ext cx="2052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•   Cereal</a:t>
            </a:r>
          </a:p>
          <a:p>
            <a:r>
              <a:rPr lang="en-US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•   Snacks</a:t>
            </a:r>
          </a:p>
          <a:p>
            <a:r>
              <a:rPr lang="en-US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•   Meals &amp; sides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65202" y="5525508"/>
            <a:ext cx="2052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•   Baking products</a:t>
            </a:r>
          </a:p>
          <a:p>
            <a:r>
              <a:rPr lang="en-US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•   Pet treats</a:t>
            </a:r>
          </a:p>
          <a:p>
            <a:r>
              <a:rPr lang="en-US" sz="1600" dirty="0">
                <a:solidFill>
                  <a:srgbClr val="E9004C"/>
                </a:solidFill>
                <a:latin typeface="Arial" charset="0"/>
                <a:ea typeface="Arial" charset="0"/>
                <a:cs typeface="Arial" charset="0"/>
              </a:rPr>
              <a:t>•   And more!</a:t>
            </a:r>
          </a:p>
        </p:txBody>
      </p:sp>
      <p:pic>
        <p:nvPicPr>
          <p:cNvPr id="3" name="Picture 2" descr="Logo&#10;">
            <a:extLst>
              <a:ext uri="{FF2B5EF4-FFF2-40B4-BE49-F238E27FC236}">
                <a16:creationId xmlns:a16="http://schemas.microsoft.com/office/drawing/2014/main" id="{E2C9880B-9B56-5C46-9D83-203B1A2FB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53" y="379827"/>
            <a:ext cx="859652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5DD8-0DA1-F022-1DD1-AA58045CCB5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9900" y="1548316"/>
            <a:ext cx="11353800" cy="3568700"/>
          </a:xfrm>
          <a:prstGeom prst="rect">
            <a:avLst/>
          </a:prstGeom>
        </p:spPr>
      </p:pic>
      <p:pic>
        <p:nvPicPr>
          <p:cNvPr id="11" name="Picture 10" descr="You can find Box Tops on hundreds of products including ">
            <a:extLst>
              <a:ext uri="{FF2B5EF4-FFF2-40B4-BE49-F238E27FC236}">
                <a16:creationId xmlns:a16="http://schemas.microsoft.com/office/drawing/2014/main" id="{A32E8FD7-4B82-8DCC-C138-457CC85D5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507" y="5525508"/>
            <a:ext cx="4231547" cy="16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E0CCA4D-3FF8-CFDE-0929-B1134A517287}"/>
              </a:ext>
            </a:extLst>
          </p:cNvPr>
          <p:cNvSpPr/>
          <p:nvPr/>
        </p:nvSpPr>
        <p:spPr>
          <a:xfrm>
            <a:off x="9550400" y="272982"/>
            <a:ext cx="4914900" cy="787400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3026D4-7F91-8C40-A89F-B4579B9CD27B}"/>
              </a:ext>
            </a:extLst>
          </p:cNvPr>
          <p:cNvSpPr/>
          <p:nvPr/>
        </p:nvSpPr>
        <p:spPr>
          <a:xfrm>
            <a:off x="0" y="2749"/>
            <a:ext cx="12192000" cy="1787952"/>
          </a:xfrm>
          <a:prstGeom prst="rect">
            <a:avLst/>
          </a:prstGeom>
          <a:solidFill>
            <a:srgbClr val="E90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5937" y="5825663"/>
            <a:ext cx="2118863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385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Earn for schools with the brands you love. </a:t>
            </a:r>
          </a:p>
          <a:p>
            <a:pPr algn="ctr">
              <a:spcBef>
                <a:spcPts val="300"/>
              </a:spcBef>
            </a:pPr>
            <a:endParaRPr lang="en-US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 descr="Scan your receipts with the Box Tops app and earn cash for our school">
            <a:extLst>
              <a:ext uri="{FF2B5EF4-FFF2-40B4-BE49-F238E27FC236}">
                <a16:creationId xmlns:a16="http://schemas.microsoft.com/office/drawing/2014/main" id="{B86CCF1B-3C2B-E1D0-143A-1B603A23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7" y="451832"/>
            <a:ext cx="11631163" cy="1124154"/>
          </a:xfrm>
          <a:prstGeom prst="rect">
            <a:avLst/>
          </a:prstGeom>
        </p:spPr>
      </p:pic>
      <p:pic>
        <p:nvPicPr>
          <p:cNvPr id="10" name="Picture 9" descr="Buy Box Tops products. Scan your receipt. Earn cash for schools.">
            <a:extLst>
              <a:ext uri="{FF2B5EF4-FFF2-40B4-BE49-F238E27FC236}">
                <a16:creationId xmlns:a16="http://schemas.microsoft.com/office/drawing/2014/main" id="{77BD8810-AE1B-0BFC-B5CB-5C6FAFF8E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2304517"/>
            <a:ext cx="9398000" cy="37020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B110FCF-7D2D-ED0D-A87C-BA26726498B8}"/>
              </a:ext>
            </a:extLst>
          </p:cNvPr>
          <p:cNvSpPr/>
          <p:nvPr/>
        </p:nvSpPr>
        <p:spPr>
          <a:xfrm>
            <a:off x="3753869" y="5825663"/>
            <a:ext cx="2118863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385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Use the Box Tops app to submit your receipt within 14 days of purchase.</a:t>
            </a:r>
          </a:p>
          <a:p>
            <a:pPr algn="ctr">
              <a:spcBef>
                <a:spcPts val="300"/>
              </a:spcBef>
            </a:pPr>
            <a:endParaRPr lang="en-US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42DAF8-FA2E-35C4-4367-B6B394695BF4}"/>
              </a:ext>
            </a:extLst>
          </p:cNvPr>
          <p:cNvSpPr/>
          <p:nvPr/>
        </p:nvSpPr>
        <p:spPr>
          <a:xfrm>
            <a:off x="6781801" y="5825663"/>
            <a:ext cx="2118863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385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Box Tops products are identified and earnings are credited online.</a:t>
            </a:r>
          </a:p>
          <a:p>
            <a:pPr algn="ctr">
              <a:spcBef>
                <a:spcPts val="300"/>
              </a:spcBef>
            </a:pPr>
            <a:endParaRPr lang="en-US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 descr="Online shoppers:">
            <a:extLst>
              <a:ext uri="{FF2B5EF4-FFF2-40B4-BE49-F238E27FC236}">
                <a16:creationId xmlns:a16="http://schemas.microsoft.com/office/drawing/2014/main" id="{B865D960-823A-4563-C5AB-FBB107B74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9036" y="2514600"/>
            <a:ext cx="1497706" cy="19497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1B8A55F-2D25-4EC2-F0D1-D50051AF0F25}"/>
              </a:ext>
            </a:extLst>
          </p:cNvPr>
          <p:cNvSpPr/>
          <p:nvPr/>
        </p:nvSpPr>
        <p:spPr>
          <a:xfrm>
            <a:off x="10237789" y="4223992"/>
            <a:ext cx="1600200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385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You can submit your digital receipt through the Box Tops app and earn for our school, too!</a:t>
            </a:r>
          </a:p>
          <a:p>
            <a:pPr algn="ctr">
              <a:spcBef>
                <a:spcPts val="300"/>
              </a:spcBef>
            </a:pPr>
            <a:endParaRPr lang="en-US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7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575"/>
            <a:ext cx="12192000" cy="68548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87158" y="1561721"/>
            <a:ext cx="10229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2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Twice a year, our school will receive a Box Tops earnings check – once in December and again in April.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CACEB-2B7D-C037-B5B6-3158E8372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74" y="2002035"/>
            <a:ext cx="10229742" cy="4647747"/>
          </a:xfrm>
          <a:prstGeom prst="rect">
            <a:avLst/>
          </a:prstGeom>
        </p:spPr>
      </p:pic>
      <p:pic>
        <p:nvPicPr>
          <p:cNvPr id="7" name="Picture 6" descr="How can our school use Box Tops funds?">
            <a:extLst>
              <a:ext uri="{FF2B5EF4-FFF2-40B4-BE49-F238E27FC236}">
                <a16:creationId xmlns:a16="http://schemas.microsoft.com/office/drawing/2014/main" id="{74CD1E27-F4AD-5B0C-63A8-8DD14004D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558" y="350414"/>
            <a:ext cx="8501666" cy="1271794"/>
          </a:xfrm>
          <a:prstGeom prst="rect">
            <a:avLst/>
          </a:prstGeom>
        </p:spPr>
      </p:pic>
      <p:pic>
        <p:nvPicPr>
          <p:cNvPr id="10" name="Picture 9" descr="Logo&#10;">
            <a:extLst>
              <a:ext uri="{FF2B5EF4-FFF2-40B4-BE49-F238E27FC236}">
                <a16:creationId xmlns:a16="http://schemas.microsoft.com/office/drawing/2014/main" id="{92154A9A-FE5C-BD27-9466-1E5C9B364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53" y="379827"/>
            <a:ext cx="859652" cy="830997"/>
          </a:xfrm>
          <a:prstGeom prst="rect">
            <a:avLst/>
          </a:prstGeom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1709D1BC-F9A3-98B1-538F-4C8CA786BB21}"/>
              </a:ext>
            </a:extLst>
          </p:cNvPr>
          <p:cNvSpPr txBox="1"/>
          <p:nvPr/>
        </p:nvSpPr>
        <p:spPr>
          <a:xfrm>
            <a:off x="1412558" y="5076647"/>
            <a:ext cx="1611434" cy="632224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R="5080" algn="ctr"/>
            <a:r>
              <a:rPr b="1" kern="100" dirty="0">
                <a:solidFill>
                  <a:srgbClr val="FFFFFF"/>
                </a:solidFill>
                <a:latin typeface="Arial"/>
                <a:cs typeface="Arial"/>
              </a:rPr>
              <a:t>LIBRARY  BOOKS</a:t>
            </a:r>
            <a:endParaRPr kern="100" dirty="0">
              <a:latin typeface="Arial"/>
              <a:cs typeface="Arial"/>
            </a:endParaRP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4CFF874C-F30D-A005-CC2B-0738E9FDF1E6}"/>
              </a:ext>
            </a:extLst>
          </p:cNvPr>
          <p:cNvSpPr txBox="1"/>
          <p:nvPr/>
        </p:nvSpPr>
        <p:spPr>
          <a:xfrm>
            <a:off x="8062332" y="5754029"/>
            <a:ext cx="1750742" cy="35522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576580" algn="ctr">
              <a:spcBef>
                <a:spcPts val="610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F7CC7AA8-370C-E081-D3FC-53C50E59CF6C}"/>
              </a:ext>
            </a:extLst>
          </p:cNvPr>
          <p:cNvSpPr txBox="1"/>
          <p:nvPr/>
        </p:nvSpPr>
        <p:spPr>
          <a:xfrm>
            <a:off x="3756113" y="2680335"/>
            <a:ext cx="2063392" cy="632224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R="5080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CLASSROOM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R="5080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A061A-2346-E9C0-0EBA-566D5394433B}"/>
              </a:ext>
            </a:extLst>
          </p:cNvPr>
          <p:cNvSpPr txBox="1"/>
          <p:nvPr/>
        </p:nvSpPr>
        <p:spPr>
          <a:xfrm>
            <a:off x="6705332" y="4794157"/>
            <a:ext cx="11464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5080" algn="ctr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ART</a:t>
            </a:r>
          </a:p>
          <a:p>
            <a:pPr marR="5080" algn="ctr">
              <a:spcBef>
                <a:spcPts val="10"/>
              </a:spcBef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018"/>
            <a:ext cx="12192000" cy="6851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E12288-5172-71AC-7752-19F675212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018"/>
            <a:ext cx="12192000" cy="1551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101" y="1974241"/>
            <a:ext cx="110388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38BCD9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b="1" dirty="0">
              <a:solidFill>
                <a:srgbClr val="38BCD9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solidFill>
                  <a:srgbClr val="38BCD9"/>
                </a:solidFill>
                <a:latin typeface="Arial" charset="0"/>
                <a:ea typeface="Arial" charset="0"/>
                <a:cs typeface="Arial" charset="0"/>
              </a:rPr>
              <a:t>DOWNLOAD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Box Tops app and select our school to support.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 This ensures that your Box Tops purchases count toward our school's earnings.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solidFill>
                  <a:srgbClr val="38BCD9"/>
                </a:solidFill>
                <a:latin typeface="Arial" charset="0"/>
                <a:ea typeface="Arial" charset="0"/>
                <a:cs typeface="Arial" charset="0"/>
              </a:rPr>
              <a:t>SHOP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Box Tops products and use the app to scan your receipt to add to our school’s earnings online.  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solidFill>
                  <a:srgbClr val="38BCD9"/>
                </a:solidFill>
                <a:latin typeface="Arial" charset="0"/>
                <a:ea typeface="Arial" charset="0"/>
                <a:cs typeface="Arial" charset="0"/>
              </a:rPr>
              <a:t>SPREAD THE WORD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about Box Tops!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Invite friends to support our school with Box Tops using the "Invite Friends" feature in the app. 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You'll BOTH earn Bonus Box Tops for our school when they scan their first receipt!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51" y="3107006"/>
            <a:ext cx="173222" cy="271130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" y="4782030"/>
            <a:ext cx="173223" cy="271130"/>
          </a:xfrm>
          <a:prstGeom prst="rect">
            <a:avLst/>
          </a:prstGeom>
        </p:spPr>
      </p:pic>
      <p:pic>
        <p:nvPicPr>
          <p:cNvPr id="8" name="Picture 7" descr="Logo&#10;How you can help&#10;">
            <a:extLst>
              <a:ext uri="{FF2B5EF4-FFF2-40B4-BE49-F238E27FC236}">
                <a16:creationId xmlns:a16="http://schemas.microsoft.com/office/drawing/2014/main" id="{CCCE2088-36FB-EE72-E42C-9F2BD1FE9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53" y="379018"/>
            <a:ext cx="11458347" cy="8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4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00016" y="1813750"/>
            <a:ext cx="8178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LAST YEAR’S EARNINGS:</a:t>
            </a:r>
            <a:endParaRPr lang="en-US" sz="1600" b="1" spc="2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989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91" y="554331"/>
            <a:ext cx="5596671" cy="404747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394" y="3075633"/>
            <a:ext cx="778042" cy="14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7924" y="2152304"/>
            <a:ext cx="316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$[TOTAL HERE]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00016" y="3539605"/>
            <a:ext cx="8178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YEAR’S GOAL:</a:t>
            </a:r>
            <a:endParaRPr lang="en-US" sz="1600" b="1" spc="2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394" y="4801488"/>
            <a:ext cx="778042" cy="149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07924" y="3878159"/>
            <a:ext cx="3019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$[GOAL HERE]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00016" y="5191035"/>
            <a:ext cx="8178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WE’RE HOPING TO USE OUR BOX TOPS CASH TO FUND:</a:t>
            </a:r>
            <a:endParaRPr lang="en-US" sz="1600" b="1" spc="2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4275" y="552958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[Enter items here]</a:t>
            </a:r>
          </a:p>
        </p:txBody>
      </p:sp>
      <p:pic>
        <p:nvPicPr>
          <p:cNvPr id="7" name="Picture 6" descr="Box Tops logo&#10;">
            <a:extLst>
              <a:ext uri="{FF2B5EF4-FFF2-40B4-BE49-F238E27FC236}">
                <a16:creationId xmlns:a16="http://schemas.microsoft.com/office/drawing/2014/main" id="{2D6E584A-04AD-B1ED-D043-51CF72958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88" y="360551"/>
            <a:ext cx="857639" cy="7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5"/>
            <a:ext cx="12192000" cy="6854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4"/>
            <a:ext cx="12192000" cy="14841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696" y="581589"/>
            <a:ext cx="5260638" cy="37949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759732" y="2059485"/>
            <a:ext cx="6757528" cy="6757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acebook logo&#10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16" y="4995706"/>
            <a:ext cx="524544" cy="524544"/>
          </a:xfrm>
          <a:prstGeom prst="rect">
            <a:avLst/>
          </a:prstGeom>
        </p:spPr>
      </p:pic>
      <p:pic>
        <p:nvPicPr>
          <p:cNvPr id="11" name="Picture 10" descr="Instagram logo&#10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16" y="5803221"/>
            <a:ext cx="524544" cy="524544"/>
          </a:xfrm>
          <a:prstGeom prst="rect">
            <a:avLst/>
          </a:prstGeom>
        </p:spPr>
      </p:pic>
      <p:pic>
        <p:nvPicPr>
          <p:cNvPr id="13" name="Picture 12" descr="Thanks for your help!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7556" y="3750131"/>
            <a:ext cx="3687513" cy="2476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342172" y="5080610"/>
            <a:ext cx="3358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spc="1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boxtopsforeducation</a:t>
            </a:r>
            <a:endParaRPr lang="en-US" sz="1600" spc="1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38350" y="5857341"/>
            <a:ext cx="3358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spc="1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btfe</a:t>
            </a:r>
            <a:endParaRPr lang="en-US" sz="1600" spc="1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 descr="Box Tops logo&#10;">
            <a:extLst>
              <a:ext uri="{FF2B5EF4-FFF2-40B4-BE49-F238E27FC236}">
                <a16:creationId xmlns:a16="http://schemas.microsoft.com/office/drawing/2014/main" id="{4FB94129-793D-2552-CCEA-2F33E1068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88" y="360551"/>
            <a:ext cx="857639" cy="783705"/>
          </a:xfrm>
          <a:prstGeom prst="rect">
            <a:avLst/>
          </a:prstGeom>
        </p:spPr>
      </p:pic>
      <p:pic>
        <p:nvPicPr>
          <p:cNvPr id="5" name="Picture 4" descr="Download the Box Tops App:&#10;&#10;Check out BTFE.com&#10;&#10;Follow Box Tops on Social Media:">
            <a:extLst>
              <a:ext uri="{FF2B5EF4-FFF2-40B4-BE49-F238E27FC236}">
                <a16:creationId xmlns:a16="http://schemas.microsoft.com/office/drawing/2014/main" id="{44705716-3CDD-F992-2254-95070E5998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088" y="2092470"/>
            <a:ext cx="6969101" cy="32246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24A4645-7E42-4644-88DB-043CB24635A4}"/>
              </a:ext>
            </a:extLst>
          </p:cNvPr>
          <p:cNvSpPr/>
          <p:nvPr/>
        </p:nvSpPr>
        <p:spPr>
          <a:xfrm>
            <a:off x="3679083" y="3676345"/>
            <a:ext cx="2718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more information</a:t>
            </a:r>
            <a:endParaRPr lang="en-US" sz="1600" spc="2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Google Play and App Store logos&#10;">
            <a:extLst>
              <a:ext uri="{FF2B5EF4-FFF2-40B4-BE49-F238E27FC236}">
                <a16:creationId xmlns:a16="http://schemas.microsoft.com/office/drawing/2014/main" id="{0BCB3D2A-9B0F-9C6F-CBB5-46E0BB8C21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932" y="2457254"/>
            <a:ext cx="4105710" cy="8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5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23928</TotalTime>
  <Words>251</Words>
  <Application>Microsoft Macintosh PowerPoint</Application>
  <PresentationFormat>Widescreen</PresentationFormat>
  <Paragraphs>46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Brigette Peterson</dc:creator>
  <cp:lastModifiedBy>Kim Farmer</cp:lastModifiedBy>
  <cp:revision>57</cp:revision>
  <dcterms:created xsi:type="dcterms:W3CDTF">2019-08-22T23:31:20Z</dcterms:created>
  <dcterms:modified xsi:type="dcterms:W3CDTF">2023-08-02T20:20:15Z</dcterms:modified>
</cp:coreProperties>
</file>